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28" d="100"/>
          <a:sy n="28" d="100"/>
        </p:scale>
        <p:origin x="6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12.06.2021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0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1375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3467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50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71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3103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2931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9609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04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6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3356992"/>
            <a:ext cx="7848872" cy="23762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i="1" dirty="0">
                <a:latin typeface="Georgia" panose="02040502050405020303" pitchFamily="18" charset="0"/>
              </a:rPr>
              <a:t>Дивовижний могутній</a:t>
            </a:r>
            <a:br>
              <a:rPr lang="en-US" sz="5400" i="1" dirty="0">
                <a:latin typeface="Georgia" panose="02040502050405020303" pitchFamily="18" charset="0"/>
              </a:rPr>
            </a:br>
            <a:r>
              <a:rPr lang="uk-UA" sz="5400" i="1" dirty="0">
                <a:latin typeface="Georgia" panose="02040502050405020303" pitchFamily="18" charset="0"/>
              </a:rPr>
              <a:t>Божий голос </a:t>
            </a:r>
            <a:endParaRPr lang="ru-RU" sz="54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 Господь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подасть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люду, Господь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помаже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миром народ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8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Дайте Господу славу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величного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Імення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препишній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впадіть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перед Господом!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1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водами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Чорного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моря,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гримить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над великими водами!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75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силою,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всевідаючого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Господа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величністю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2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дивовижного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могутнього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ламає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сосни,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торощить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дуби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карпатські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21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примусить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скакати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як теля, та Говерлу,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антилопу.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9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двосічний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меч,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викрешує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полум’я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огняне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37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пустиню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Херсонщині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тремтіти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примушує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Господь чинить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пустелю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півдні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тремтячою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57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Переможний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голос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примушує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лані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тремтіти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ліси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обнажає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домах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все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належне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виголошує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Слава!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47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216</Words>
  <Application>Microsoft Office PowerPoint</Application>
  <PresentationFormat>Екран (4:3)</PresentationFormat>
  <Paragraphs>84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29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180</cp:revision>
  <dcterms:created xsi:type="dcterms:W3CDTF">2011-03-25T18:27:23Z</dcterms:created>
  <dcterms:modified xsi:type="dcterms:W3CDTF">2021-06-12T11:00:13Z</dcterms:modified>
</cp:coreProperties>
</file>